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49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40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91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0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2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4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76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0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50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2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6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B2E28-BC6E-5A44-85BE-93C0D8CCFC87}" type="datetimeFigureOut">
              <a:rPr lang="en-US" smtClean="0"/>
              <a:t>6/27/13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11EB2-93C1-3B43-B0EF-07FCE7835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0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Herschel </a:t>
            </a:r>
            <a:r>
              <a:rPr lang="en-US" dirty="0" err="1" smtClean="0"/>
              <a:t>Deconfusion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Harry Ferguson</a:t>
            </a:r>
          </a:p>
          <a:p>
            <a:r>
              <a:rPr lang="en-US" dirty="0" err="1" smtClean="0"/>
              <a:t>Mohammand</a:t>
            </a:r>
            <a:r>
              <a:rPr lang="en-US" dirty="0" smtClean="0"/>
              <a:t> </a:t>
            </a:r>
            <a:r>
              <a:rPr lang="en-US" dirty="0" err="1" smtClean="0"/>
              <a:t>Safarzadeh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08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1a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92" y="457200"/>
            <a:ext cx="7315200" cy="548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7559" y="6101820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WFC3 F160W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33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1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457200"/>
            <a:ext cx="73152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77559" y="6101820"/>
            <a:ext cx="1069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PACS 160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69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1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457200"/>
            <a:ext cx="73152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77559" y="6101820"/>
            <a:ext cx="1109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SPIRE 250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4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AP_flowchar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9129"/>
            <a:ext cx="9061070" cy="453053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fitting procedure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222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37"/>
            <a:ext cx="8229600" cy="951702"/>
          </a:xfrm>
        </p:spPr>
        <p:txBody>
          <a:bodyPr>
            <a:noAutofit/>
          </a:bodyPr>
          <a:lstStyle/>
          <a:p>
            <a:r>
              <a:rPr lang="en-US" sz="3200" dirty="0" smtClean="0"/>
              <a:t>Current model prediction without fitting Herschel</a:t>
            </a:r>
            <a:endParaRPr lang="en-US" sz="3200" dirty="0"/>
          </a:p>
        </p:txBody>
      </p:sp>
      <p:pic>
        <p:nvPicPr>
          <p:cNvPr id="3" name="Picture 2" descr="Screen Shot 2013-05-14 at 3.10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365"/>
            <a:ext cx="9144000" cy="590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9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21</Words>
  <Application>Microsoft Macintosh PowerPoint</Application>
  <PresentationFormat>On-screen Show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Herschel Deconfusion </vt:lpstr>
      <vt:lpstr>PowerPoint Presentation</vt:lpstr>
      <vt:lpstr>PowerPoint Presentation</vt:lpstr>
      <vt:lpstr>PowerPoint Presentation</vt:lpstr>
      <vt:lpstr>Bayesian fitting procedure</vt:lpstr>
      <vt:lpstr>Current model prediction without fitting Herschel</vt:lpstr>
    </vt:vector>
  </TitlesOfParts>
  <Company>STScI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Herschel Deconfusion </dc:title>
  <dc:creator>Henry Ferguson</dc:creator>
  <cp:lastModifiedBy>Konstantina Boutsia</cp:lastModifiedBy>
  <cp:revision>1</cp:revision>
  <dcterms:created xsi:type="dcterms:W3CDTF">2013-06-24T12:15:23Z</dcterms:created>
  <dcterms:modified xsi:type="dcterms:W3CDTF">2013-06-27T09:02:43Z</dcterms:modified>
</cp:coreProperties>
</file>